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téger l’environnement C’est notre nature" id="{9CC1D49C-6FC1-422F-8D31-C23E08F5497B}">
          <p14:sldIdLst>
            <p14:sldId id="256"/>
            <p14:sldId id="257"/>
            <p14:sldId id="259"/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3842" autoAdjust="0"/>
  </p:normalViewPr>
  <p:slideViewPr>
    <p:cSldViewPr snapToGrid="0">
      <p:cViewPr varScale="1">
        <p:scale>
          <a:sx n="116" d="100"/>
          <a:sy n="116" d="100"/>
        </p:scale>
        <p:origin x="108" y="23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9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73656282095174"/>
          <c:y val="0.11503542128880818"/>
          <c:w val="0.33550363269808664"/>
          <c:h val="0.81079015236233087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39704819506257"/>
          <c:y val="0.26026569298914493"/>
          <c:w val="0.20759328996918863"/>
          <c:h val="0.52245998816915629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21CA705-22C2-47F0-91DE-4214EEC0AB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145184-A6CC-4812-8860-0ABD1C1331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B2001-FC4F-4956-B721-19B0B0F72FA3}" type="datetimeFigureOut">
              <a:rPr lang="fr-FR" smtClean="0"/>
              <a:t>13/11/2023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F65786-8CCF-4F12-BF89-3DF6FE3E1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5344D0-8AEA-4481-88A9-38EB9BDAFA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A0AFE-7769-4409-9B09-74338B5E92E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097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9662-9B00-4FA4-9262-0692F126A8A5}" type="datetimeFigureOut">
              <a:rPr lang="fr-FR" smtClean="0"/>
              <a:t>13/11/2023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3AAC-F5AD-40EE-8B4B-90A8E4259FF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751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9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11B51-FC20-4403-BDFB-9F0A811B1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318BDA-41C8-41EC-987B-6A35A98B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343801-8B42-44E6-970A-3CD5D2D5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DD7E-1777-422D-A5B4-65D014FD29CB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3C41F4-C28E-4E09-B4A6-E9D0C260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3453B5-1E8D-462D-8B2D-48A01C6B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075801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8943C-AE5A-40C6-86F9-CC8C42E4F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0459B0-6D40-42C9-97DC-CF379D96D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3F988-986B-477D-8E1A-AD017D4E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C9D5-1B0F-479C-9F6C-B031017AE178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0056F7-3520-4DC0-B47C-2EB9E325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D4839-8FA8-4B25-A1BE-EC88CA05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608947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9EAD6E-E68C-4911-AE76-DA0EC39E3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C226B-4476-4162-9830-C4A4B5079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665F3-3A7A-416A-8984-3514DC19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E83-0909-450A-B19A-5B961ECDA892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218CBA-41A9-446C-A18F-4DE98E7CA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2296D-B266-4AE6-B8D5-EC2F5F0B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611353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D9025-73BE-41FE-9E2D-9EF385D8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36979A-FA34-4A97-B4C8-C721821D9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A38989-785A-4A48-BAD9-05F39F3E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EFCC-4603-413D-ABE9-69375B8A7FA6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A1621E-BBBB-455B-B4D5-F815336E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7F1816-21A5-4A10-A9FA-F32409E0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468675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281FE-0177-431F-85C5-6A266ED2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BC6750-6441-4F57-90D3-02C25DFD1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B39E0-3C8E-4F52-8402-DEFE4AB7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7A7-864B-480F-8F7A-91CA4BFD3F5E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505679-CA1A-4E67-9EE7-F3C2FB3B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110A2-6FDA-460D-B65F-9309795E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785355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3E69C-B64D-4978-9DA4-649A59BB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23CC3-2A58-4CF4-A3AF-C2F7C8368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E872E6-C335-4266-BA26-CB23D2274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BE227C-3178-4818-BA01-A34F80A3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82F-5E5A-456A-AD68-8507A23BD1CF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22DF8C-D215-4695-B619-5696165B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28635D-1C33-4ABB-9D96-3C3711F7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6910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2C482-2764-477B-8A81-71A7A4BC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32A01B-EDD2-4D34-B11B-76DD0725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91D700-4EDC-4F54-9BBB-6CDA07626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563FA5-10AD-458D-89CE-59D92611D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EFF186-66B6-4EE6-B557-E11ABE400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1A9D93-7F75-401A-9292-0CC343E8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3600-94DB-4A40-9C84-80B893762C2C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2A90CB-1CF2-4C8E-B13F-D3B5B974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B3BEC2-F960-4DE3-A877-78DF2BFD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938304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DFA20-5457-4425-82C6-1F538B7F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645D4B-F1FE-4EBC-9428-08421E38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70A-4FC9-49EC-B49F-D1D0987C221B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D63FCB-81D7-4CA4-BB13-DBB69E57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F563AC-49B0-423D-8EFA-55D1D635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556062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7F0104-4791-4A70-9654-0183A0AE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3C3A-851D-40E2-B8D9-73F3FD540E2C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CAA77A-2270-4501-9B0E-5DC1E44A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BA3347-8513-4115-B094-553805D2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0424113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396E0-2B07-47DB-8AD5-516B0BC7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9944A-131C-4CF2-A059-2B2451BEB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FA781F-2BA2-4807-920D-905E0AD6C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5D65D0-3367-4E1D-BDDB-46DA96AF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8ED4-1D16-48FA-9603-610CEDD709C2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577F60-C9EE-4666-B377-5054FF03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4D6B6-8AE8-4D1C-A787-D2C4B936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907442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764DF-1F02-455C-88B7-61433A497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D0F71B-476D-419E-B2F4-FB240CF48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036CF2-D432-4A14-B4CA-96446594B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F7B9AC-EB6E-463E-9B23-8A5A7374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819B-53E4-4D9B-869A-43D33F94F6ED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6DF2EF-E025-4915-9D4B-2BF16E0B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F19F3B-1A2A-4AB4-B960-DBE21C69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92325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D12C8C-F3F1-475D-848F-4F20AC52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03155E-653D-4BE0-B08F-019ABE254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E54CA-F184-468A-9B18-EF2D14BFE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BDCB-147C-4D3F-8D84-A8BB3EA72B3D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C659E3-0D26-4B8B-A8F5-A029CA902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ED8241-05F8-4A8C-802B-F6EF9CDF8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D02E-737D-4E15-B6E0-90416765A4E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E99F9A7-3971-4EA0-8570-7A5925F86F5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598" y="365125"/>
            <a:ext cx="892404" cy="96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 dir="r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FFF692D-6618-4DB1-806A-B1CF1E7A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1</a:t>
            </a:fld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998110"/>
      </p:ext>
    </p:extLst>
  </p:cSld>
  <p:clrMapOvr>
    <a:masterClrMapping/>
  </p:clrMapOvr>
  <p:transition spd="slow" advTm="1994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5F84F7-A5E9-4622-8501-4AA2D002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2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CB4E7A-1C1E-264B-7F27-1FF9F2305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5344534"/>
      </p:ext>
    </p:extLst>
  </p:cSld>
  <p:clrMapOvr>
    <a:masterClrMapping/>
  </p:clrMapOvr>
  <p:transition spd="slow" advTm="3698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E7400B7-A082-4C37-BF91-71ADE91C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3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8E61EFA5-24AE-00DE-1A0F-6356A9B7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A6DDC813-2525-1629-E7D5-99020DD7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021354"/>
      </p:ext>
    </p:extLst>
  </p:cSld>
  <p:clrMapOvr>
    <a:masterClrMapping/>
  </p:clrMapOvr>
  <p:transition spd="slow" advTm="3098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B81A7-328D-40B5-82F4-0BC9F6EA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2280" cy="101123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b="1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63CFA97-2DD7-4D34-91C8-E8FB87BA8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60660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04BA2B1-4A60-4029-B29D-13E259A1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4</a:t>
            </a:fld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344004"/>
      </p:ext>
    </p:extLst>
  </p:cSld>
  <p:clrMapOvr>
    <a:masterClrMapping/>
  </p:clrMapOvr>
  <p:transition spd="slow" advTm="5228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C686D-B86E-4364-8C38-AE1EFA67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fr-FR" sz="4800" spc="1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B4D105-3759-4B7A-BF94-C796B502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5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BD6AF7-10E8-D435-50E6-140D86829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482382"/>
      </p:ext>
    </p:extLst>
  </p:cSld>
  <p:clrMapOvr>
    <a:masterClrMapping/>
  </p:clrMapOvr>
  <p:transition spd="slow" advTm="2771">
    <p:cover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1|0.3|0.4|0.3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BD7C547-9F5B-43C3-902C-C781DBBB605C}">
  <we:reference id="wa200001409" version="1.0.0.3" store="fr-FR" storeType="OMEX"/>
  <we:alternateReferences>
    <we:reference id="wa200001409" version="1.0.0.3" store="WA20000140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5</Words>
  <Application>Microsoft Office PowerPoint</Application>
  <PresentationFormat>Grand écran</PresentationFormat>
  <Paragraphs>5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Bauhaus 93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Protéger l’environnement C’est notre nature</dc:title>
  <dc:creator>clic-formation.net</dc:creator>
  <cp:lastModifiedBy>Clic-Formation</cp:lastModifiedBy>
  <cp:revision>52</cp:revision>
  <cp:lastPrinted>2020-10-29T21:34:59Z</cp:lastPrinted>
  <dcterms:created xsi:type="dcterms:W3CDTF">2020-10-15T15:25:07Z</dcterms:created>
  <dcterms:modified xsi:type="dcterms:W3CDTF">2023-11-13T18:00:09Z</dcterms:modified>
</cp:coreProperties>
</file>