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20" y="-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165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15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3180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050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39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25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4968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85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79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2901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97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76808-5BB4-3C4D-8846-8632CE35542E}" type="datetimeFigureOut">
              <a:rPr lang="fr-FR" smtClean="0"/>
              <a:t>21/09/12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93D51-9B7D-1D44-8C28-B369832152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64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6719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Mehdi Lamoudi</dc:creator>
  <cp:lastModifiedBy>Mehdi Lamoudi</cp:lastModifiedBy>
  <cp:revision>1</cp:revision>
  <dcterms:created xsi:type="dcterms:W3CDTF">2012-09-21T07:07:34Z</dcterms:created>
  <dcterms:modified xsi:type="dcterms:W3CDTF">2012-09-21T07:07:51Z</dcterms:modified>
</cp:coreProperties>
</file>