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in Pédréno" initials="AP" lastIdx="1" clrIdx="0">
    <p:extLst>
      <p:ext uri="{19B8F6BF-5375-455C-9EA6-DF929625EA0E}">
        <p15:presenceInfo xmlns:p15="http://schemas.microsoft.com/office/powerpoint/2012/main" userId="007337ee3316a6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2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339BDE-7876-4F64-9199-65DB42120E64}" v="137" dt="2021-01-27T07:50:57.440"/>
    <p1510:client id="{8319EEE9-6F0C-42B2-9812-CCDE6C307F83}" v="107" dt="2021-01-27T11:11:20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>
        <p:scale>
          <a:sx n="66" d="100"/>
          <a:sy n="66" d="100"/>
        </p:scale>
        <p:origin x="3684" y="37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FBF98-61CF-4555-81CB-5D10B5C0F157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62DA8-FABB-41BF-AC74-37D5D41289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82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348A69-A3B6-4B9B-A5E7-717F2724B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22AC63F-22A0-4EF0-BE46-4B0C7A0A5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51D62-4A98-4CBC-AABC-67E9330E9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8DA9B2-5CD3-4E86-9ACF-EA550F3C2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EE5B31-AD8A-4CE1-ABFE-D2AB1D1A1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6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DE119-6B8A-4ED4-B3CF-438409809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A9FFAA-F9C3-4F39-B180-6235B08E1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B74B31-18D2-4D6C-B8C3-BC1E4A56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B73F7A-8DF0-44F3-AB94-C072E8A66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35E5C5-7B12-402E-8FF9-4E58489A2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68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725173A-D2C7-430E-88AE-81DE6D98E2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E620E4-E3EE-427A-A204-52001F167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27B685-C1DA-4E89-AD37-49E725FA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8395B5-A7BD-4281-BCD7-70BBD9CE3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57A777-6A58-44A8-83FF-944882697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894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99346-6C31-4AB1-B0E5-E8A2373F3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FCA29C-D26B-4CC8-9CF2-C5530468C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399029-CEA8-488F-A6CD-8D439EE68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ACB960-9823-421F-B549-5D2A28D0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C0E596-95AE-4DCA-BB86-3A71A85ED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01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073581-A88A-4B54-AD41-526464026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3EB0A9-2C2B-4E81-B712-55E891E46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83A5F7-031D-4B4A-B85E-8DD2CD546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95DCB6-3DC3-4121-BD15-BD9EF49C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FCC4EE-B023-4F76-B6F9-751832DCA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5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0B422D-997E-454B-BB04-CB40F4BB8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EAE8A1-94BE-4194-9C79-1C3870C4A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6E95B5-5A0F-4DC2-9491-185B99AAE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790466-B978-4AE9-B442-E29F37965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535D37-7737-460B-A482-43617C806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E3D833-4D06-419B-90BA-F07A5E2D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73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A57FCD-A0B5-491B-BE0F-D1EE74D59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59F41A-18F5-4714-B166-8E9E27438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4DEDCF6-210F-4513-8588-4C80FD9DC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2408470-D6A4-4A96-A48A-D51BDB2471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EAC815F-C94F-412C-A237-27E625F085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7CEC97B-6FE7-48E8-88EB-8F34147F9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5215BDD-28A7-4AB2-A86D-23318C8E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D1FBB3-06A0-45DB-B6C4-45AC458E7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F15EFC-A1A9-4276-8001-0FEF233AE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8C41533-1F84-4B32-A38F-FB54BDA6A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72DC498-A9D0-471E-BABE-53132302B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BC01F8-CE84-48D5-8778-4891FDCAC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15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BC14F9-0C20-4DB1-A3AF-4278E30A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FBAB52-9708-4C18-AB33-DD8A3D0B8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F0959A-464E-4FF6-A6C6-36824A4F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69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7067B-8E4D-46FF-B8D6-0A2F3FB13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628AEC-02C3-4B20-9A82-791030171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7CB88D-5D24-4A5D-8151-ACD7F2C55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FE2731-45CE-4170-A683-E5A33C4D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6CFAB1-85C7-403F-9A45-3559345FF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712F74-183E-460B-BA16-0029FF7BA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7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6A59C4-774E-467E-9C45-74C646A6B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46AF7D4-74A1-4F5C-8877-081B81C2B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A489FB-036D-44CA-972F-210295BB3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07D18E-13AB-4D84-9247-4DA3BB68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27/01/2021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D529D4-D5ED-4B7F-9ACB-CE934B47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Réalisation Thierry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7FE1C8-CEA3-4C76-ABE8-C42BE130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29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DC833BD-A68C-4A4E-B7AA-FD00DB9A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63EDBB-F59E-4818-996C-C50FA828C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7DCFCD-24CA-4C64-A9F0-1B0D30042C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27/01/2021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301203-E8BE-4D39-8F57-3FF1E2A5D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Réalisation Thierry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58A6C0-B6D9-4EA9-A1FB-E7824FD496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42F7F-3F4D-432E-80DC-1B68752C9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87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D469452-062E-4F98-9407-8A456B32A80C}"/>
              </a:ext>
            </a:extLst>
          </p:cNvPr>
          <p:cNvSpPr/>
          <p:nvPr/>
        </p:nvSpPr>
        <p:spPr>
          <a:xfrm>
            <a:off x="2037545" y="-1802591"/>
            <a:ext cx="876300" cy="165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0FDFE6-1D8B-4CC2-A6FB-613D82C5A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2F7F-3F4D-432E-80DC-1B68752C93B7}" type="slidenum">
              <a:rPr lang="fr-FR" smtClean="0"/>
              <a:t>1</a:t>
            </a:fld>
            <a:endParaRPr lang="fr-FR" dirty="0"/>
          </a:p>
        </p:txBody>
      </p:sp>
      <p:sp>
        <p:nvSpPr>
          <p:cNvPr id="15" name="Triangle isocèle 14">
            <a:extLst>
              <a:ext uri="{FF2B5EF4-FFF2-40B4-BE49-F238E27FC236}">
                <a16:creationId xmlns:a16="http://schemas.microsoft.com/office/drawing/2014/main" id="{8DFCCE2F-65F9-4B83-84CD-C228B8F4D93E}"/>
              </a:ext>
            </a:extLst>
          </p:cNvPr>
          <p:cNvSpPr/>
          <p:nvPr/>
        </p:nvSpPr>
        <p:spPr>
          <a:xfrm>
            <a:off x="-5404758" y="0"/>
            <a:ext cx="4807755" cy="2194502"/>
          </a:xfrm>
          <a:prstGeom prst="triangle">
            <a:avLst>
              <a:gd name="adj" fmla="val 47993"/>
            </a:avLst>
          </a:prstGeom>
          <a:solidFill>
            <a:srgbClr val="F424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47F44C5E-17AA-495D-85CB-7A2E37EB4F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0" y="-655532"/>
            <a:ext cx="3466667" cy="297142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E33CABC-D6A1-4612-8CE0-184C108FCA5E}"/>
              </a:ext>
            </a:extLst>
          </p:cNvPr>
          <p:cNvSpPr/>
          <p:nvPr/>
        </p:nvSpPr>
        <p:spPr>
          <a:xfrm>
            <a:off x="-3512355" y="8055389"/>
            <a:ext cx="4807755" cy="2713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F49B2EA-0C35-449C-AD98-EB4BFB49E337}"/>
              </a:ext>
            </a:extLst>
          </p:cNvPr>
          <p:cNvSpPr/>
          <p:nvPr/>
        </p:nvSpPr>
        <p:spPr>
          <a:xfrm>
            <a:off x="1295400" y="2253067"/>
            <a:ext cx="876300" cy="165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8ACFE417-FC20-4662-9DA6-B8CE07D5A773}"/>
              </a:ext>
            </a:extLst>
          </p:cNvPr>
          <p:cNvSpPr/>
          <p:nvPr/>
        </p:nvSpPr>
        <p:spPr>
          <a:xfrm>
            <a:off x="9474200" y="812800"/>
            <a:ext cx="2082800" cy="466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Créer la maison en cliquant ici</a:t>
            </a:r>
          </a:p>
        </p:txBody>
      </p:sp>
    </p:spTree>
    <p:extLst>
      <p:ext uri="{BB962C8B-B14F-4D97-AF65-F5344CB8AC3E}">
        <p14:creationId xmlns:p14="http://schemas.microsoft.com/office/powerpoint/2010/main" val="220066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07 0.08334 L 0.21171 0.14723 C 0.25403 0.16158 0.31757 0.16945 0.3845 0.16945 C 0.46015 0.16945 0.52148 0.16158 0.56367 0.14723 L 0.76757 0.08334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969" y="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13 0.07986 L 0.12253 -0.11551 C 0.16381 -0.15694 0.2224 -0.22268 0.28347 -0.29861 C 0.35105 -0.38379 0.4043 -0.45602 0.43985 -0.50972 L 0.61068 -0.76944 " pathEditMode="relative" rAng="19500000" ptsTypes="AAAAA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74" y="-4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43 -0.13078 L 0.13971 0.00139 C 0.15833 0.0301 0.18776 0.06412 0.22031 0.09653 C 0.25729 0.13287 0.28841 0.15718 0.31133 0.1706 L 0.42161 0.23287 " pathEditMode="relative" rAng="1740000" ptsTypes="AAAAA">
                                      <p:cBhvr>
                                        <p:cTn id="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86" y="2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02 -0.4206 L 0.05508 -0.16412 C 0.07982 -0.10833 0.11928 -0.03449 0.16329 0.0412 C 0.21264 0.12708 0.25508 0.19143 0.28607 0.23287 L 0.43607 0.4338 " pathEditMode="relative" rAng="2640000" ptsTypes="AAAAA"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19" y="4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3" grpId="0" animBg="1"/>
      <p:bldP spid="15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Pédréno</dc:creator>
  <cp:lastModifiedBy>Clic-Formation</cp:lastModifiedBy>
  <cp:revision>6</cp:revision>
  <dcterms:created xsi:type="dcterms:W3CDTF">2021-01-27T07:12:54Z</dcterms:created>
  <dcterms:modified xsi:type="dcterms:W3CDTF">2023-12-01T14:29:25Z</dcterms:modified>
</cp:coreProperties>
</file>