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otéger l’environnement C’est notre nature" id="{9CC1D49C-6FC1-422F-8D31-C23E08F5497B}">
          <p14:sldIdLst>
            <p14:sldId id="256"/>
            <p14:sldId id="257"/>
            <p14:sldId id="259"/>
            <p14:sldId id="258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99" autoAdjust="0"/>
    <p:restoredTop sz="93842" autoAdjust="0"/>
  </p:normalViewPr>
  <p:slideViewPr>
    <p:cSldViewPr snapToGrid="0">
      <p:cViewPr varScale="1">
        <p:scale>
          <a:sx n="116" d="100"/>
          <a:sy n="116" d="100"/>
        </p:scale>
        <p:origin x="108" y="239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2792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173656282095174"/>
          <c:y val="0.11503542128880818"/>
          <c:w val="0.33550363269808664"/>
          <c:h val="0.81079015236233087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3FA-4F54-93B1-D00A7FE831B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FA-4F54-93B1-D00A7FE831B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3FA-4F54-93B1-D00A7FE831B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0B0-4F08-B9E7-80AD331FCF3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3FA-4F54-93B1-D00A7FE831B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3FA-4F54-93B1-D00A7FE831B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Feuil1!$A$2:$A$9</c:f>
              <c:strCache>
                <c:ptCount val="6"/>
                <c:pt idx="0">
                  <c:v>Papier carton</c:v>
                </c:pt>
                <c:pt idx="1">
                  <c:v>Déchets verts</c:v>
                </c:pt>
                <c:pt idx="2">
                  <c:v>Textile</c:v>
                </c:pt>
                <c:pt idx="3">
                  <c:v>Plastique</c:v>
                </c:pt>
                <c:pt idx="4">
                  <c:v>Déchets ménagers</c:v>
                </c:pt>
                <c:pt idx="5">
                  <c:v>Déchets toxique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0.1</c:v>
                </c:pt>
                <c:pt idx="1">
                  <c:v>0.04</c:v>
                </c:pt>
                <c:pt idx="2">
                  <c:v>0.09</c:v>
                </c:pt>
                <c:pt idx="3">
                  <c:v>7.0000000000000007E-2</c:v>
                </c:pt>
                <c:pt idx="4">
                  <c:v>0.06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B0-4F08-B9E7-80AD331FCF3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839704819506257"/>
          <c:y val="0.26026569298914493"/>
          <c:w val="0.20759328996918863"/>
          <c:h val="0.52245998816915629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21CA705-22C2-47F0-91DE-4214EEC0AB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1145184-A6CC-4812-8860-0ABD1C1331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2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B2001-FC4F-4956-B721-19B0B0F72FA3}" type="datetimeFigureOut">
              <a:rPr lang="fr-FR" smtClean="0"/>
              <a:t>13/11/2023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8F65786-8CCF-4F12-BF89-3DF6FE3E12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05344D0-8AEA-4481-88A9-38EB9BDAFA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A0AFE-7769-4409-9B09-74338B5E92E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2097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79662-9B00-4FA4-9262-0692F126A8A5}" type="datetimeFigureOut">
              <a:rPr lang="fr-FR" smtClean="0"/>
              <a:t>13/11/2023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E3AAC-F5AD-40EE-8B4B-90A8E4259FF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17512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898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E11B51-FC20-4403-BDFB-9F0A811B1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4318BDA-41C8-41EC-987B-6A35A98B2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343801-8B42-44E6-970A-3CD5D2D5C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2DD7E-1777-422D-A5B4-65D014FD29CB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3C41F4-C28E-4E09-B4A6-E9D0C2609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3453B5-1E8D-462D-8B2D-48A01C6B7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7075801"/>
      </p:ext>
    </p:extLst>
  </p:cSld>
  <p:clrMapOvr>
    <a:masterClrMapping/>
  </p:clrMapOvr>
  <p:transition spd="slow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A8943C-AE5A-40C6-86F9-CC8C42E4F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C0459B0-6D40-42C9-97DC-CF379D96D5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43F988-986B-477D-8E1A-AD017D4E2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7C9D5-1B0F-479C-9F6C-B031017AE178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0056F7-3520-4DC0-B47C-2EB9E3256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9D4839-8FA8-4B25-A1BE-EC88CA05A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0608947"/>
      </p:ext>
    </p:extLst>
  </p:cSld>
  <p:clrMapOvr>
    <a:masterClrMapping/>
  </p:clrMapOvr>
  <p:transition spd="slow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19EAD6E-E68C-4911-AE76-DA0EC39E39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AC226B-4476-4162-9830-C4A4B5079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C665F3-3A7A-416A-8984-3514DC19E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9E83-0909-450A-B19A-5B961ECDA892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218CBA-41A9-446C-A18F-4DE98E7CA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D2296D-B266-4AE6-B8D5-EC2F5F0B7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1611353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bg1">
            <a:alpha val="5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1D9025-73BE-41FE-9E2D-9EF385D83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36979A-FA34-4A97-B4C8-C721821D9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A38989-785A-4A48-BAD9-05F39F3E7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EFCC-4603-413D-ABE9-69375B8A7FA6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A1621E-BBBB-455B-B4D5-F815336E6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7F1816-21A5-4A10-A9FA-F32409E0A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9468675"/>
      </p:ext>
    </p:extLst>
  </p:cSld>
  <p:clrMapOvr>
    <a:masterClrMapping/>
  </p:clrMapOvr>
  <p:transition spd="slow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281FE-0177-431F-85C5-6A266ED22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BC6750-6441-4F57-90D3-02C25DFD1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DB39E0-3C8E-4F52-8402-DEFE4AB79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B7A7-864B-480F-8F7A-91CA4BFD3F5E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505679-CA1A-4E67-9EE7-F3C2FB3B1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6110A2-6FDA-460D-B65F-9309795E2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5785355"/>
      </p:ext>
    </p:extLst>
  </p:cSld>
  <p:clrMapOvr>
    <a:masterClrMapping/>
  </p:clrMapOvr>
  <p:transition spd="slow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3E69C-B64D-4978-9DA4-649A59BBA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23CC3-2A58-4CF4-A3AF-C2F7C8368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E872E6-C335-4266-BA26-CB23D2274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BE227C-3178-4818-BA01-A34F80A3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382F-5E5A-456A-AD68-8507A23BD1CF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22DF8C-D215-4695-B619-5696165B6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28635D-1C33-4ABB-9D96-3C3711F7A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369103"/>
      </p:ext>
    </p:extLst>
  </p:cSld>
  <p:clrMapOvr>
    <a:masterClrMapping/>
  </p:clrMapOvr>
  <p:transition spd="slow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42C482-2764-477B-8A81-71A7A4BC2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32A01B-EDD2-4D34-B11B-76DD0725B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91D700-4EDC-4F54-9BBB-6CDA07626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3563FA5-10AD-458D-89CE-59D92611D9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CEFF186-66B6-4EE6-B557-E11ABE4000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11A9D93-7F75-401A-9292-0CC343E83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B3600-94DB-4A40-9C84-80B893762C2C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62A90CB-1CF2-4C8E-B13F-D3B5B9748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7B3BEC2-F960-4DE3-A877-78DF2BFD2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5938304"/>
      </p:ext>
    </p:extLst>
  </p:cSld>
  <p:clrMapOvr>
    <a:masterClrMapping/>
  </p:clrMapOvr>
  <p:transition spd="slow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0DFA20-5457-4425-82C6-1F538B7F5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8645D4B-F1FE-4EBC-9428-08421E386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270A-4FC9-49EC-B49F-D1D0987C221B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D63FCB-81D7-4CA4-BB13-DBB69E578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F563AC-49B0-423D-8EFA-55D1D635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2556062"/>
      </p:ext>
    </p:extLst>
  </p:cSld>
  <p:clrMapOvr>
    <a:masterClrMapping/>
  </p:clrMapOvr>
  <p:transition spd="slow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97F0104-4791-4A70-9654-0183A0AED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3C3A-851D-40E2-B8D9-73F3FD540E2C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ACAA77A-2270-4501-9B0E-5DC1E44A5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BA3347-8513-4115-B094-553805D21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0424113"/>
      </p:ext>
    </p:extLst>
  </p:cSld>
  <p:clrMapOvr>
    <a:masterClrMapping/>
  </p:clrMapOvr>
  <p:transition spd="slow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7396E0-2B07-47DB-8AD5-516B0BC7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49944A-131C-4CF2-A059-2B2451BE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FA781F-2BA2-4807-920D-905E0AD6C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5D65D0-3367-4E1D-BDDB-46DA96AF4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68ED4-1D16-48FA-9603-610CEDD709C2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577F60-C9EE-4666-B377-5054FF03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24D6B6-8AE8-4D1C-A787-D2C4B9360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1907442"/>
      </p:ext>
    </p:extLst>
  </p:cSld>
  <p:clrMapOvr>
    <a:masterClrMapping/>
  </p:clrMapOvr>
  <p:transition spd="slow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F764DF-1F02-455C-88B7-61433A497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ED0F71B-476D-419E-B2F4-FB240CF48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8036CF2-D432-4A14-B4CA-96446594B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F7B9AC-EB6E-463E-9B23-8A5A73749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E819B-53E4-4D9B-869A-43D33F94F6ED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6DF2EF-E025-4915-9D4B-2BF16E0BB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F19F3B-1A2A-4AB4-B960-DBE21C69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5923258"/>
      </p:ext>
    </p:extLst>
  </p:cSld>
  <p:clrMapOvr>
    <a:masterClrMapping/>
  </p:clrMapOvr>
  <p:transition spd="slow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4D12C8C-F3F1-475D-848F-4F20AC525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03155E-653D-4BE0-B08F-019ABE254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CE54CA-F184-468A-9B18-EF2D14BFEE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EBDCB-147C-4D3F-8D84-A8BB3EA72B3D}" type="datetime1">
              <a:rPr lang="fr-FR" smtClean="0"/>
              <a:t>13/11/2023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C659E3-0D26-4B8B-A8F5-A029CA9021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ED8241-05F8-4A8C-802B-F6EF9CDF8E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CD02E-737D-4E15-B6E0-90416765A4ED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E99F9A7-3971-4EA0-8570-7A5925F86F5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7598" y="365125"/>
            <a:ext cx="892404" cy="96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79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cover dir="r"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06B9547-962D-466C-A4BC-D936FB9BA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880" y="314536"/>
            <a:ext cx="9423400" cy="1737784"/>
          </a:xfrm>
          <a:ln w="190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fr-FR" dirty="0"/>
              <a:t>Protéger l’environnement</a:t>
            </a:r>
            <a:br>
              <a:rPr lang="fr-FR" dirty="0"/>
            </a:br>
            <a:r>
              <a:rPr lang="fr-FR" dirty="0"/>
              <a:t>C’est notre nature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6BCDC7AB-F5E1-4296-B6AB-8851B05510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721" y="2563922"/>
            <a:ext cx="3145334" cy="3296776"/>
          </a:xfr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FFF692D-6618-4DB1-806A-B1CF1E7AA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1</a:t>
            </a:fld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4998110"/>
      </p:ext>
    </p:extLst>
  </p:cSld>
  <p:clrMapOvr>
    <a:masterClrMapping/>
  </p:clrMapOvr>
  <p:transition spd="slow" advTm="1994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6">
            <a:extLst>
              <a:ext uri="{FF2B5EF4-FFF2-40B4-BE49-F238E27FC236}">
                <a16:creationId xmlns:a16="http://schemas.microsoft.com/office/drawing/2014/main" id="{3CA28A74-4F7E-4FC9-8B01-250BE91C3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1800"/>
              </a:spcBef>
            </a:pPr>
            <a:r>
              <a:rPr lang="fr-FR" sz="3600" dirty="0"/>
              <a:t>Chaque Français fabrique en moyenne plus de 400 kg de déchets ménagers par an</a:t>
            </a:r>
          </a:p>
          <a:p>
            <a:pPr algn="just">
              <a:lnSpc>
                <a:spcPct val="100000"/>
              </a:lnSpc>
              <a:spcBef>
                <a:spcPts val="1800"/>
              </a:spcBef>
            </a:pPr>
            <a:r>
              <a:rPr lang="fr-FR" sz="3600" dirty="0"/>
              <a:t>Des déchets qui nuisent particulièrement à notre environnement et peuvent entrainer la pollution des eaux, de l’air (émission de gaz à effet de serre), des sols et la dégradation des écosystèmes.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5F84F7-A5E9-4622-8501-4AA2D002C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2</a:t>
            </a:fld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C35880-A980-4FFD-B0D1-CC331EAFAB8D}"/>
              </a:ext>
            </a:extLst>
          </p:cNvPr>
          <p:cNvSpPr/>
          <p:nvPr/>
        </p:nvSpPr>
        <p:spPr>
          <a:xfrm>
            <a:off x="2253615" y="525125"/>
            <a:ext cx="6829426" cy="71884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fr-FR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La pollution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5344534"/>
      </p:ext>
    </p:extLst>
  </p:cSld>
  <p:clrMapOvr>
    <a:masterClrMapping/>
  </p:clrMapOvr>
  <p:transition spd="slow" advTm="3698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216387-3F6B-4008-AAC1-874E51AAC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91320" cy="1325563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fr-FR" dirty="0"/>
              <a:t>Comment sont triés les déchets ?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A2B40B0-A954-418F-BC9A-A49D04CB28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946" y="1847850"/>
            <a:ext cx="6071828" cy="4351338"/>
          </a:xfr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E7400B7-A082-4C37-BF91-71ADE91C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3</a:t>
            </a:fld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7021354"/>
      </p:ext>
    </p:extLst>
  </p:cSld>
  <p:clrMapOvr>
    <a:masterClrMapping/>
  </p:clrMapOvr>
  <p:transition spd="slow" advTm="3098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9B81A7-328D-40B5-82F4-0BC9F6EAA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52280" cy="1011239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b="1" dirty="0"/>
              <a:t>Quels types de déchets sont collectés?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A63CFA97-2DD7-4D34-91C8-E8FB87BA8C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9960660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04BA2B1-4A60-4029-B29D-13E259A1E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4</a:t>
            </a:fld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5344004"/>
      </p:ext>
    </p:extLst>
  </p:cSld>
  <p:clrMapOvr>
    <a:masterClrMapping/>
  </p:clrMapOvr>
  <p:transition spd="slow" advTm="5228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category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8C686D-B86E-4364-8C38-AE1EFA677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spc="100" dirty="0">
                <a:latin typeface="Bauhaus 93" panose="04030905020B02020C02" pitchFamily="82" charset="0"/>
              </a:rPr>
              <a:t>Quelques solutions …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B57877FC-BEEA-4D87-96A5-225811624C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3907220"/>
              </p:ext>
            </p:extLst>
          </p:nvPr>
        </p:nvGraphicFramePr>
        <p:xfrm>
          <a:off x="502920" y="1754981"/>
          <a:ext cx="10515600" cy="453707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933450">
                  <a:extLst>
                    <a:ext uri="{9D8B030D-6E8A-4147-A177-3AD203B41FA5}">
                      <a16:colId xmlns:a16="http://schemas.microsoft.com/office/drawing/2014/main" val="582219120"/>
                    </a:ext>
                  </a:extLst>
                </a:gridCol>
                <a:gridCol w="9582150">
                  <a:extLst>
                    <a:ext uri="{9D8B030D-6E8A-4147-A177-3AD203B41FA5}">
                      <a16:colId xmlns:a16="http://schemas.microsoft.com/office/drawing/2014/main" val="2973755643"/>
                    </a:ext>
                  </a:extLst>
                </a:gridCol>
              </a:tblGrid>
              <a:tr h="1134269">
                <a:tc>
                  <a:txBody>
                    <a:bodyPr/>
                    <a:lstStyle/>
                    <a:p>
                      <a:pPr algn="ctr"/>
                      <a:r>
                        <a:rPr lang="fr-FR" sz="3200" b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3200" b="0" dirty="0"/>
                        <a:t>Utiliser en priorité des matériaux facilement recyclables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1677857"/>
                  </a:ext>
                </a:extLst>
              </a:tr>
              <a:tr h="1134269">
                <a:tc>
                  <a:txBody>
                    <a:bodyPr/>
                    <a:lstStyle/>
                    <a:p>
                      <a:pPr algn="ctr"/>
                      <a:r>
                        <a:rPr lang="fr-FR" sz="3200" b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3200" b="0" dirty="0"/>
                        <a:t>Supprimer les suremballages superflus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5959347"/>
                  </a:ext>
                </a:extLst>
              </a:tr>
              <a:tr h="1134269">
                <a:tc>
                  <a:txBody>
                    <a:bodyPr/>
                    <a:lstStyle/>
                    <a:p>
                      <a:pPr algn="ctr"/>
                      <a:r>
                        <a:rPr lang="fr-FR" sz="3200" b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3200" b="0" dirty="0"/>
                        <a:t>Utiliser le plus souvent des matériaux d’emballage contenant du recyclé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3153542"/>
                  </a:ext>
                </a:extLst>
              </a:tr>
              <a:tr h="1134269">
                <a:tc>
                  <a:txBody>
                    <a:bodyPr/>
                    <a:lstStyle/>
                    <a:p>
                      <a:pPr algn="ctr"/>
                      <a:r>
                        <a:rPr lang="fr-FR" sz="3200" b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3200" b="0" dirty="0"/>
                        <a:t>Limiter les volumes vides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0325630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CB4D105-3759-4B7A-BF94-C796B502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CD02E-737D-4E15-B6E0-90416765A4ED}" type="slidenum">
              <a:rPr lang="fr-FR" smtClean="0"/>
              <a:t>5</a:t>
            </a:fld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3482382"/>
      </p:ext>
    </p:extLst>
  </p:cSld>
  <p:clrMapOvr>
    <a:masterClrMapping/>
  </p:clrMapOvr>
  <p:transition spd="slow" advTm="2771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1.1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1.1|1|0.3|0.4|0.3|0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BD7C547-9F5B-43C3-902C-C781DBBB605C}">
  <we:reference id="wa200001409" version="1.0.0.3" store="fr-FR" storeType="OMEX"/>
  <we:alternateReferences>
    <we:reference id="wa200001409" version="1.0.0.3" store="WA200001409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107</Words>
  <Application>Microsoft Office PowerPoint</Application>
  <PresentationFormat>Grand écran</PresentationFormat>
  <Paragraphs>20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Bauhaus 93</vt:lpstr>
      <vt:lpstr>Calibri</vt:lpstr>
      <vt:lpstr>Calibri Light</vt:lpstr>
      <vt:lpstr>Thème Office</vt:lpstr>
      <vt:lpstr>Protéger l’environnement C’est notre nature</vt:lpstr>
      <vt:lpstr>Présentation PowerPoint</vt:lpstr>
      <vt:lpstr>Comment sont triés les déchets ?</vt:lpstr>
      <vt:lpstr>Quels types de déchets sont collectés?</vt:lpstr>
      <vt:lpstr>Quelques solutions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Protéger l’environnement C’est notre nature</dc:title>
  <dc:creator>clic-formation.net</dc:creator>
  <cp:lastModifiedBy>Clic-Formation</cp:lastModifiedBy>
  <cp:revision>51</cp:revision>
  <cp:lastPrinted>2020-10-29T21:34:59Z</cp:lastPrinted>
  <dcterms:created xsi:type="dcterms:W3CDTF">2020-10-15T15:25:07Z</dcterms:created>
  <dcterms:modified xsi:type="dcterms:W3CDTF">2023-11-13T17:44:21Z</dcterms:modified>
</cp:coreProperties>
</file>